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6" r:id="rId3"/>
    <p:sldId id="257" r:id="rId4"/>
    <p:sldId id="263" r:id="rId5"/>
    <p:sldId id="259" r:id="rId6"/>
    <p:sldId id="260" r:id="rId7"/>
    <p:sldId id="264" r:id="rId8"/>
    <p:sldId id="283" r:id="rId9"/>
    <p:sldId id="275" r:id="rId10"/>
    <p:sldId id="276" r:id="rId11"/>
    <p:sldId id="279" r:id="rId12"/>
    <p:sldId id="287" r:id="rId13"/>
    <p:sldId id="284" r:id="rId14"/>
    <p:sldId id="282" r:id="rId15"/>
    <p:sldId id="269" r:id="rId16"/>
    <p:sldId id="268" r:id="rId17"/>
    <p:sldId id="272" r:id="rId18"/>
    <p:sldId id="277" r:id="rId19"/>
    <p:sldId id="278" r:id="rId20"/>
    <p:sldId id="266" r:id="rId21"/>
    <p:sldId id="280" r:id="rId22"/>
    <p:sldId id="285" r:id="rId23"/>
    <p:sldId id="281" r:id="rId24"/>
    <p:sldId id="274" r:id="rId25"/>
    <p:sldId id="286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E52D9-ACA8-4552-94F9-4753F8A67C2C}" type="datetimeFigureOut">
              <a:rPr lang="pt-BR" smtClean="0"/>
              <a:t>12/07/2019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1A630-DE0C-4724-B51B-1E9F2E4589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77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8E90-6488-4534-8282-37B2723C8935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60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179A-3DAB-4857-B409-78A9427EE744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24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EEBB9-C93B-490F-8322-6110D6753455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02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0A49-501B-4E9A-9354-7A73E64E059F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63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7072-0350-4F5F-BF3A-85FAEFC69E44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15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37D3-7B4A-45F1-9287-EDF9BB9A7B06}" type="datetime1">
              <a:rPr lang="pt-BR" smtClean="0"/>
              <a:t>12/07/2019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0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D3E-E5F6-4286-A474-F07D42AF1938}" type="datetime1">
              <a:rPr lang="pt-BR" smtClean="0"/>
              <a:t>12/07/2019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38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E20F-90C2-4D89-BA11-7B03D3C4DC9A}" type="datetime1">
              <a:rPr lang="pt-BR" smtClean="0"/>
              <a:t>12/07/2019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08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E59E-54C4-4F77-AE5C-490E815A014B}" type="datetime1">
              <a:rPr lang="pt-BR" smtClean="0"/>
              <a:t>12/07/2019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6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3E59-B50B-462D-A884-553E3D35C892}" type="datetime1">
              <a:rPr lang="pt-BR" smtClean="0"/>
              <a:t>12/07/2019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1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366DA-F35A-4F12-8C10-75A6AA614B91}" type="datetime1">
              <a:rPr lang="pt-BR" smtClean="0"/>
              <a:t>12/07/2019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81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B3CB-2BFF-48AD-A9AD-C12DAEF9A550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3EC5F-EB76-480B-B342-59E3614AF1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5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BdtGjoIN4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Agrupar 8"/>
          <p:cNvGrpSpPr/>
          <p:nvPr/>
        </p:nvGrpSpPr>
        <p:grpSpPr>
          <a:xfrm>
            <a:off x="3736502" y="1202238"/>
            <a:ext cx="4453526" cy="4453526"/>
            <a:chOff x="3776074" y="778294"/>
            <a:chExt cx="4453526" cy="4453526"/>
          </a:xfrm>
        </p:grpSpPr>
        <p:grpSp>
          <p:nvGrpSpPr>
            <p:cNvPr id="6" name="Agrupar 5"/>
            <p:cNvGrpSpPr/>
            <p:nvPr/>
          </p:nvGrpSpPr>
          <p:grpSpPr>
            <a:xfrm>
              <a:off x="3776074" y="810704"/>
              <a:ext cx="4331114" cy="4331114"/>
              <a:chOff x="3776074" y="810704"/>
              <a:chExt cx="4331114" cy="4331114"/>
            </a:xfrm>
          </p:grpSpPr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074" y="810704"/>
                <a:ext cx="4331114" cy="4331114"/>
              </a:xfrm>
              <a:prstGeom prst="rect">
                <a:avLst/>
              </a:prstGeom>
            </p:spPr>
          </p:pic>
          <p:sp>
            <p:nvSpPr>
              <p:cNvPr id="5" name="CaixaDeTexto 4"/>
              <p:cNvSpPr txBox="1"/>
              <p:nvPr/>
            </p:nvSpPr>
            <p:spPr>
              <a:xfrm>
                <a:off x="5083796" y="4247536"/>
                <a:ext cx="3023392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pt-BR" sz="3600" dirty="0" smtClean="0">
                    <a:solidFill>
                      <a:schemeClr val="bg1"/>
                    </a:solidFill>
                    <a:latin typeface="Flexo Black" pitchFamily="50" charset="0"/>
                  </a:rPr>
                  <a:t>DA QUESTÃO </a:t>
                </a:r>
                <a:endParaRPr lang="pt-BR" sz="3600" dirty="0">
                  <a:solidFill>
                    <a:schemeClr val="bg1"/>
                  </a:solidFill>
                  <a:latin typeface="Flexo Black" pitchFamily="50" charset="0"/>
                </a:endParaRPr>
              </a:p>
            </p:txBody>
          </p:sp>
        </p:grp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074" y="778294"/>
              <a:ext cx="4453526" cy="4453526"/>
            </a:xfrm>
            <a:prstGeom prst="rect">
              <a:avLst/>
            </a:prstGeom>
          </p:spPr>
        </p:pic>
      </p:grp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3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30" y="1253331"/>
            <a:ext cx="5744340" cy="4351338"/>
          </a:xfr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96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11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007806" y="3013502"/>
            <a:ext cx="10176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USABILIDADE NÃO É UX!</a:t>
            </a:r>
            <a:endParaRPr lang="pt-BR" sz="4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12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57" y="613018"/>
            <a:ext cx="7374885" cy="56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8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13</a:t>
            </a:fld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20" y="1457531"/>
            <a:ext cx="6914160" cy="394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07" y="1474405"/>
            <a:ext cx="3976785" cy="3909191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70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06" y="759216"/>
            <a:ext cx="4321277" cy="1927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96" y="3142858"/>
            <a:ext cx="3617721" cy="24827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525" y="456355"/>
            <a:ext cx="3224314" cy="22301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84" y="4429971"/>
            <a:ext cx="5102942" cy="192117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27" y="2099478"/>
            <a:ext cx="3726355" cy="2086759"/>
          </a:xfrm>
          <a:prstGeom prst="rect">
            <a:avLst/>
          </a:prstGeom>
        </p:spPr>
      </p:pic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4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185"/>
            <a:ext cx="12192000" cy="5437632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68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0" y="0"/>
            <a:ext cx="4405745" cy="101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2400" b="1" dirty="0" smtClean="0">
              <a:solidFill>
                <a:schemeClr val="bg1"/>
              </a:solidFill>
            </a:endParaRPr>
          </a:p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Case: Conta Azul</a:t>
            </a:r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761" y="642527"/>
            <a:ext cx="4778478" cy="421700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238864" y="5211999"/>
            <a:ext cx="10087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“Os 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esquadrões têm autonomia para pesquisar e desenvolver suas próprias iniciativas, percorrendo todo o caminho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projetual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: problematização, concepção, prototipação,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componentização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, codificação, implementação, medição e retroalimentação</a:t>
            </a:r>
            <a:r>
              <a:rPr lang="pt-BR" dirty="0" smtClean="0">
                <a:solidFill>
                  <a:schemeClr val="bg1"/>
                </a:solidFill>
                <a:latin typeface="Montserrat" panose="00000500000000000000" pitchFamily="2" charset="0"/>
              </a:rPr>
              <a:t>.”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8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18</a:t>
            </a:fld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0" y="0"/>
            <a:ext cx="4405745" cy="101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2400" b="1" dirty="0" smtClean="0">
              <a:solidFill>
                <a:schemeClr val="bg1"/>
              </a:solidFill>
            </a:endParaRPr>
          </a:p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Google Design Sprint</a:t>
            </a:r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06" y="1892176"/>
            <a:ext cx="5358454" cy="357509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442587" y="1786897"/>
            <a:ext cx="52946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“Antes </a:t>
            </a: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de começar o Design Sprint, você precisa escolher o problema a ser resolvido. Quando estiverem todos alinhados, reúna o time em uma sala, bloqueie o calendário de todo mundo e garanta alguns materiais básicos para usar naquela semana (post-its, caneta, papel, etc</a:t>
            </a: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.)”</a:t>
            </a:r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2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19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0" y="0"/>
            <a:ext cx="4405745" cy="101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2400" b="1" dirty="0" smtClean="0">
              <a:solidFill>
                <a:schemeClr val="bg1"/>
              </a:solidFill>
            </a:endParaRPr>
          </a:p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Google Design Sprint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140987" y="2050026"/>
            <a:ext cx="21237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UNPACK</a:t>
            </a:r>
          </a:p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866553" y="4841528"/>
            <a:ext cx="21237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SKETCH</a:t>
            </a:r>
          </a:p>
          <a:p>
            <a:endParaRPr lang="pt-BR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11" name="Seta para Baixo 10"/>
          <p:cNvSpPr/>
          <p:nvPr/>
        </p:nvSpPr>
        <p:spPr>
          <a:xfrm rot="19741746">
            <a:off x="2379101" y="2702349"/>
            <a:ext cx="974904" cy="2079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034115" y="2864996"/>
            <a:ext cx="21237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DECIDE</a:t>
            </a:r>
          </a:p>
          <a:p>
            <a:pPr algn="ctr"/>
            <a:endParaRPr lang="pt-BR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467599" y="4775058"/>
            <a:ext cx="28194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PROTOTYPE</a:t>
            </a:r>
          </a:p>
          <a:p>
            <a:endParaRPr lang="pt-BR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9612035" y="2050026"/>
            <a:ext cx="28194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TEST</a:t>
            </a:r>
            <a:endParaRPr lang="pt-BR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16" name="Seta para Baixo 15"/>
          <p:cNvSpPr/>
          <p:nvPr/>
        </p:nvSpPr>
        <p:spPr>
          <a:xfrm rot="13076025">
            <a:off x="4749374" y="3613656"/>
            <a:ext cx="974904" cy="1053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Baixo 16"/>
          <p:cNvSpPr/>
          <p:nvPr/>
        </p:nvSpPr>
        <p:spPr>
          <a:xfrm rot="18836345">
            <a:off x="6680873" y="3623922"/>
            <a:ext cx="974904" cy="10536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Baixo 17"/>
          <p:cNvSpPr/>
          <p:nvPr/>
        </p:nvSpPr>
        <p:spPr>
          <a:xfrm rot="12402907">
            <a:off x="9147708" y="2667520"/>
            <a:ext cx="974904" cy="2079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30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4405745" cy="1011237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</a:rPr>
              <a:t>O que é Design?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01771" y="2247444"/>
            <a:ext cx="9144000" cy="1655762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pt-BR" sz="80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  <a:r>
              <a:rPr lang="pt-BR" sz="80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pt-BR" sz="80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A concepção de um produto (máquina, utensílio, mobiliário, embalagem, publicação etc.), especialmente, no que se refere à sua forma física e </a:t>
            </a:r>
            <a:r>
              <a:rPr lang="pt-BR" sz="11200" b="1" dirty="0">
                <a:solidFill>
                  <a:schemeClr val="bg1"/>
                </a:solidFill>
                <a:latin typeface="Montserrat" panose="00000500000000000000" pitchFamily="2" charset="0"/>
              </a:rPr>
              <a:t>funcionalidade</a:t>
            </a:r>
            <a:r>
              <a:rPr lang="pt-BR" sz="96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pt-BR" sz="6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Definição do Google.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32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0" y="0"/>
            <a:ext cx="4405745" cy="101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2400" b="1" dirty="0" smtClean="0">
              <a:solidFill>
                <a:schemeClr val="bg1"/>
              </a:solidFill>
            </a:endParaRPr>
          </a:p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UX de forma enxuta!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20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93" y="1316036"/>
            <a:ext cx="7089814" cy="49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8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07" y="1474405"/>
            <a:ext cx="3976785" cy="3909191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74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855110" y="5556034"/>
            <a:ext cx="1523999" cy="76902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4692445" y="5556033"/>
            <a:ext cx="1403555" cy="4723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/>
          <p:cNvSpPr/>
          <p:nvPr/>
        </p:nvSpPr>
        <p:spPr>
          <a:xfrm>
            <a:off x="2286000" y="4454013"/>
            <a:ext cx="5737123" cy="12831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22</a:t>
            </a:fld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68" y="698918"/>
            <a:ext cx="5827064" cy="5460166"/>
          </a:xfrm>
        </p:spPr>
      </p:pic>
    </p:spTree>
    <p:extLst>
      <p:ext uri="{BB962C8B-B14F-4D97-AF65-F5344CB8AC3E}">
        <p14:creationId xmlns:p14="http://schemas.microsoft.com/office/powerpoint/2010/main" val="3106385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23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90" y="884215"/>
            <a:ext cx="7207219" cy="50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6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70" y="1219477"/>
            <a:ext cx="8126984" cy="441904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204570" y="1083631"/>
            <a:ext cx="146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Persona</a:t>
            </a:r>
            <a:endParaRPr lang="pt-BR" sz="28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763183" y="957867"/>
            <a:ext cx="332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Teste com usuários</a:t>
            </a:r>
            <a:endParaRPr lang="pt-BR" sz="28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011561" y="560411"/>
            <a:ext cx="332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Pesquisa com usuário</a:t>
            </a:r>
            <a:endParaRPr lang="pt-BR" sz="28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002259" y="5633885"/>
            <a:ext cx="332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Jornada do usuário</a:t>
            </a:r>
            <a:endParaRPr lang="pt-BR" sz="28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292396" y="5538022"/>
            <a:ext cx="332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Teste A/B</a:t>
            </a:r>
            <a:endParaRPr lang="pt-BR" sz="28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7302" y="5633885"/>
            <a:ext cx="332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Pesquisa de mercado</a:t>
            </a:r>
            <a:endParaRPr lang="pt-BR" sz="28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4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25</a:t>
            </a:fld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461791" y="5846763"/>
            <a:ext cx="4405745" cy="101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2400" b="1" dirty="0" smtClean="0">
              <a:solidFill>
                <a:schemeClr val="bg1"/>
              </a:solidFill>
            </a:endParaRPr>
          </a:p>
          <a:p>
            <a:pPr algn="r"/>
            <a:r>
              <a:rPr lang="pt-BR" sz="2400" b="1" dirty="0" smtClean="0">
                <a:solidFill>
                  <a:schemeClr val="bg1"/>
                </a:solidFill>
              </a:rPr>
              <a:t>Obrigado!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3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6000" y="1948616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Se Design é isso, então o que é UX?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70" y="3274179"/>
            <a:ext cx="2048260" cy="204826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36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9929" y="1024004"/>
            <a:ext cx="8084572" cy="4919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“Ta difícil usar o sistema, mas o cara de UX resolve”</a:t>
            </a:r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010097" y="3776392"/>
            <a:ext cx="8104406" cy="491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“Me ajuda a deixar essa telinha bonita”</a:t>
            </a:r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29928" y="2400198"/>
            <a:ext cx="8084573" cy="491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“Ele faz o que o cliente pede”</a:t>
            </a:r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10095" y="5152586"/>
            <a:ext cx="8104407" cy="491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“Ele que escolhe a cor dos botões”</a:t>
            </a:r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5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9BdtGjoIN4E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1929" y="1007961"/>
            <a:ext cx="8608142" cy="484208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3452" y="1882417"/>
            <a:ext cx="10515600" cy="2938104"/>
          </a:xfrm>
        </p:spPr>
        <p:txBody>
          <a:bodyPr anchor="ctr"/>
          <a:lstStyle/>
          <a:p>
            <a:pPr marL="0" indent="0">
              <a:buNone/>
            </a:pP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[...] Tudo isso é experiência do usuário. É tudo o que se refere a sua experiência com um produto. E você </a:t>
            </a:r>
            <a:r>
              <a:rPr lang="pt-BR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pode nem estar perto do produto</a:t>
            </a: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! [...]</a:t>
            </a:r>
          </a:p>
          <a:p>
            <a:pPr marL="0" indent="0" algn="r">
              <a:buNone/>
            </a:pPr>
            <a:r>
              <a:rPr lang="pt-BR" sz="20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Donald Norman.</a:t>
            </a:r>
            <a:endParaRPr lang="pt-BR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4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705464" y="655294"/>
            <a:ext cx="8084572" cy="4919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“Ta difícil usar o sistema, mas o cara de UX resolve”</a:t>
            </a:r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705463" y="2031488"/>
            <a:ext cx="8084573" cy="491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“Ele faz o que o cliente pede”</a:t>
            </a:r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628103" y="1343391"/>
            <a:ext cx="7816645" cy="491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O time resolve, o cara de UX da a informação</a:t>
            </a:r>
            <a:endParaRPr lang="pt-BR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150374" y="2719585"/>
            <a:ext cx="10294374" cy="491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Ele analisa o que o cliente pede e faz o que o usuário precisa</a:t>
            </a:r>
            <a:endParaRPr lang="pt-BR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7</a:t>
            </a:fld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816077" y="4429087"/>
            <a:ext cx="1055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USUÁRIO E CLIENTE NEM SEMPRE SÃO OS MESMOS</a:t>
            </a:r>
            <a:endParaRPr lang="pt-BR" sz="2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84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/>
      <p:bldP spid="10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705464" y="655294"/>
            <a:ext cx="8084572" cy="4919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“Ta difícil usar o sistema, mas o cara de UX resolve”</a:t>
            </a:r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85632" y="3407682"/>
            <a:ext cx="8104406" cy="491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“Me ajuda a deixar essa telinha bonita”</a:t>
            </a:r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705463" y="2031488"/>
            <a:ext cx="8084573" cy="491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“Ele faz o que o cliente pede”</a:t>
            </a:r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685630" y="4783876"/>
            <a:ext cx="8104407" cy="491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“Ele que escolhe a cor dos botões”</a:t>
            </a:r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3628103" y="1343391"/>
            <a:ext cx="7816645" cy="491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O time resolve, o cara de UX da a informação</a:t>
            </a:r>
            <a:endParaRPr lang="pt-BR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150374" y="2719585"/>
            <a:ext cx="10294374" cy="491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Ele analisa o que o cliente pede e faz o que o usuário precisa</a:t>
            </a:r>
            <a:endParaRPr lang="pt-BR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708354" y="4095779"/>
            <a:ext cx="9736394" cy="491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Claro, mas vamos deixar ela mais fácil de usar também</a:t>
            </a:r>
            <a:endParaRPr lang="pt-BR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2448232" y="5471973"/>
            <a:ext cx="8996516" cy="491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chemeClr val="bg1"/>
                </a:solidFill>
                <a:latin typeface="Montserrat" panose="00000500000000000000" pitchFamily="2" charset="0"/>
              </a:rPr>
              <a:t>E se definirmos um padrão? Assim ninguém mais precisa escolher cor de botão</a:t>
            </a:r>
            <a:endParaRPr lang="pt-BR" sz="24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8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17" y="1253331"/>
            <a:ext cx="5744340" cy="4351338"/>
          </a:xfrm>
        </p:spPr>
      </p:pic>
      <p:sp>
        <p:nvSpPr>
          <p:cNvPr id="6" name="Retângulo 5"/>
          <p:cNvSpPr/>
          <p:nvPr/>
        </p:nvSpPr>
        <p:spPr>
          <a:xfrm>
            <a:off x="7502587" y="840658"/>
            <a:ext cx="3077497" cy="51766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EC5F-EB76-480B-B342-59E3614AF12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4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431</Words>
  <Application>Microsoft Office PowerPoint</Application>
  <PresentationFormat>Widescreen</PresentationFormat>
  <Paragraphs>76</Paragraphs>
  <Slides>25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Flexo Black</vt:lpstr>
      <vt:lpstr>Ink Free</vt:lpstr>
      <vt:lpstr>Montserrat</vt:lpstr>
      <vt:lpstr>Tema do Office</vt:lpstr>
      <vt:lpstr>Apresentação do PowerPoint</vt:lpstr>
      <vt:lpstr>O que é Design?</vt:lpstr>
      <vt:lpstr>Se Design é isso, então o que é UX?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DB1 Global Sofware S/A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que é Design?</dc:title>
  <dc:creator>Lucas Rodrigo Benedetti Telles</dc:creator>
  <cp:lastModifiedBy>Lucas Rodrigo Benedetti Telles</cp:lastModifiedBy>
  <cp:revision>47</cp:revision>
  <dcterms:created xsi:type="dcterms:W3CDTF">2019-03-25T16:51:45Z</dcterms:created>
  <dcterms:modified xsi:type="dcterms:W3CDTF">2019-07-12T11:56:41Z</dcterms:modified>
</cp:coreProperties>
</file>